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79" r:id="rId13"/>
    <p:sldId id="280" r:id="rId14"/>
    <p:sldId id="267" r:id="rId15"/>
    <p:sldId id="269" r:id="rId16"/>
    <p:sldId id="270" r:id="rId17"/>
    <p:sldId id="271" r:id="rId18"/>
    <p:sldId id="273" r:id="rId19"/>
    <p:sldId id="274" r:id="rId20"/>
    <p:sldId id="275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C5B4-9636-45F6-A6D0-226F7D8FB4C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ED60-0EB9-499A-8CB4-F468E6478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C5B4-9636-45F6-A6D0-226F7D8FB4C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ED60-0EB9-499A-8CB4-F468E6478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C5B4-9636-45F6-A6D0-226F7D8FB4C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ED60-0EB9-499A-8CB4-F468E6478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C5B4-9636-45F6-A6D0-226F7D8FB4C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ED60-0EB9-499A-8CB4-F468E6478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C5B4-9636-45F6-A6D0-226F7D8FB4C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ED60-0EB9-499A-8CB4-F468E6478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C5B4-9636-45F6-A6D0-226F7D8FB4C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ED60-0EB9-499A-8CB4-F468E6478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C5B4-9636-45F6-A6D0-226F7D8FB4C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ED60-0EB9-499A-8CB4-F468E6478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C5B4-9636-45F6-A6D0-226F7D8FB4C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ED60-0EB9-499A-8CB4-F468E6478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C5B4-9636-45F6-A6D0-226F7D8FB4C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ED60-0EB9-499A-8CB4-F468E6478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C5B4-9636-45F6-A6D0-226F7D8FB4C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ED60-0EB9-499A-8CB4-F468E6478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C5B4-9636-45F6-A6D0-226F7D8FB4C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ED60-0EB9-499A-8CB4-F468E6478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6C5B4-9636-45F6-A6D0-226F7D8FB4C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3ED60-0EB9-499A-8CB4-F468E64780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кекнспм</a:t>
            </a:r>
            <a:endParaRPr lang="ru-RU" dirty="0"/>
          </a:p>
        </p:txBody>
      </p:sp>
      <p:pic>
        <p:nvPicPr>
          <p:cNvPr id="11" name="Picture 4" descr="C:\Users\Андрей\Desktop\пальчик. гимнастика - копия\s1200 (2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254" r="32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323528" y="1628800"/>
            <a:ext cx="3672408" cy="2160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Bratz" pitchFamily="2" charset="0"/>
              </a:rPr>
              <a:t>Лисичка со скалочкой </a:t>
            </a:r>
            <a:endParaRPr lang="ru-RU" sz="6600" dirty="0">
              <a:solidFill>
                <a:srgbClr val="002060"/>
              </a:solidFill>
              <a:latin typeface="Bratz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/>
              <a:t>Лисичка легла сама на лавочку, хвостик под лавочку, а курочку под печку.</a:t>
            </a:r>
          </a:p>
        </p:txBody>
      </p:sp>
      <p:pic>
        <p:nvPicPr>
          <p:cNvPr id="17410" name="Picture 2" descr="C:\Users\Андрей\Desktop\пальчик. гимнастика - копия\tnCoNn5kh8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268760"/>
            <a:ext cx="9144000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64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700" dirty="0"/>
              <a:t>Рано утром лисичка потихоньку встала, схватила курочку, съела, а </a:t>
            </a:r>
            <a:r>
              <a:rPr lang="ru-RU" sz="2700" dirty="0" smtClean="0"/>
              <a:t>потом как закричит:</a:t>
            </a:r>
            <a:br>
              <a:rPr lang="ru-RU" sz="2700" dirty="0" smtClean="0"/>
            </a:br>
            <a:r>
              <a:rPr lang="ru-RU" sz="2700" dirty="0"/>
              <a:t>— Где же моя курочка? Давайте мне за неё </a:t>
            </a:r>
            <a:r>
              <a:rPr lang="ru-RU" sz="2700" dirty="0" err="1"/>
              <a:t>гусочку</a:t>
            </a:r>
            <a:r>
              <a:rPr lang="ru-RU" sz="2700" dirty="0"/>
              <a:t>!</a:t>
            </a:r>
          </a:p>
        </p:txBody>
      </p:sp>
      <p:pic>
        <p:nvPicPr>
          <p:cNvPr id="9218" name="Picture 2" descr="C:\Users\Андрей\Desktop\пальчик. гимнастика - копия\1Utbp0nViN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700" dirty="0"/>
              <a:t>Ничего не поделаешь, пришлось хозяину отдавать ей за курочку </a:t>
            </a:r>
            <a:r>
              <a:rPr lang="ru-RU" sz="2700" dirty="0" err="1"/>
              <a:t>гусочку</a:t>
            </a:r>
            <a:r>
              <a:rPr lang="ru-RU" dirty="0"/>
              <a:t>.</a:t>
            </a:r>
          </a:p>
        </p:txBody>
      </p:sp>
      <p:pic>
        <p:nvPicPr>
          <p:cNvPr id="21506" name="Picture 2" descr="C:\Users\Андрей\Desktop\пальчик. гимнастика - копия\s1200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дрей\Desktop\пальчик. гимнастика - копия\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/>
              <a:t>Пришла она под вечер в третью </a:t>
            </a:r>
            <a:r>
              <a:rPr lang="ru-RU" sz="2400" dirty="0" smtClean="0"/>
              <a:t>деревню. И снова просится переночевать. Ее пожалели и пустили.</a:t>
            </a:r>
            <a:endParaRPr lang="ru-RU" sz="2400" dirty="0"/>
          </a:p>
        </p:txBody>
      </p:sp>
      <p:pic>
        <p:nvPicPr>
          <p:cNvPr id="11266" name="Picture 2" descr="C:\Users\Андрей\Desktop\пальчик. гимнастика - копия\rQpeAHr4U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/>
              <a:t>Вот она легла сама на лавочку, хвостик под лавочку, </a:t>
            </a:r>
            <a:r>
              <a:rPr lang="ru-RU" sz="2800" dirty="0" err="1"/>
              <a:t>гусочку</a:t>
            </a:r>
            <a:r>
              <a:rPr lang="ru-RU" sz="2800" dirty="0"/>
              <a:t> под печку.</a:t>
            </a:r>
          </a:p>
        </p:txBody>
      </p:sp>
      <p:pic>
        <p:nvPicPr>
          <p:cNvPr id="10242" name="Picture 2" descr="C:\Users\Андрей\Desktop\пальчик. гимнастика - копия\r_YHR14uLj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/>
              <a:t>Утром, чуть свет, лисичка вскочила, схватила </a:t>
            </a:r>
            <a:r>
              <a:rPr lang="ru-RU" sz="2400" dirty="0" err="1"/>
              <a:t>гусочку</a:t>
            </a:r>
            <a:r>
              <a:rPr lang="ru-RU" sz="2400" dirty="0"/>
              <a:t>, съела </a:t>
            </a:r>
            <a:r>
              <a:rPr lang="ru-RU" sz="2400" dirty="0" smtClean="0"/>
              <a:t>и как закричит:</a:t>
            </a:r>
            <a:br>
              <a:rPr lang="ru-RU" sz="2400" dirty="0" smtClean="0"/>
            </a:br>
            <a:r>
              <a:rPr lang="ru-RU" sz="2400" dirty="0"/>
              <a:t>— А где же моя </a:t>
            </a:r>
            <a:r>
              <a:rPr lang="ru-RU" sz="2400" dirty="0" err="1"/>
              <a:t>гусочка</a:t>
            </a:r>
            <a:r>
              <a:rPr lang="ru-RU" sz="2400" dirty="0"/>
              <a:t>? Давайте мне за неё девочку!</a:t>
            </a:r>
          </a:p>
        </p:txBody>
      </p:sp>
      <p:pic>
        <p:nvPicPr>
          <p:cNvPr id="12290" name="Picture 2" descr="C:\Users\Андрей\Desktop\пальчик. гимнастика - копия\anlCsSp-82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/>
              <a:t>А мужику девочку жалко отдавать. Посадил он в мешок большую </a:t>
            </a:r>
            <a:r>
              <a:rPr lang="ru-RU" sz="2800" dirty="0" smtClean="0"/>
              <a:t>собаку</a:t>
            </a:r>
            <a:r>
              <a:rPr lang="ru-RU" sz="2800" dirty="0"/>
              <a:t> отдал лисе: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— Бери, лиса, девочку!</a:t>
            </a:r>
          </a:p>
        </p:txBody>
      </p:sp>
      <p:pic>
        <p:nvPicPr>
          <p:cNvPr id="13314" name="Picture 2" descr="C:\Users\Андрей\Desktop\пальчик. гимнастика - копия\TadiIzVJW5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/>
              <a:t>Вот лиса взяла мешок, вышла на дорогу и говорит: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— Девочка, пой песни!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А собака в мешке как зарычит!</a:t>
            </a:r>
          </a:p>
        </p:txBody>
      </p:sp>
      <p:pic>
        <p:nvPicPr>
          <p:cNvPr id="15362" name="Picture 2" descr="C:\Users\Андрей\Desktop\пальчик. гимнастика - копия\5krjKGWS6b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/>
              <a:t>Лиса испугалась, бросила мешок — да бежать…</a:t>
            </a:r>
          </a:p>
        </p:txBody>
      </p:sp>
      <p:pic>
        <p:nvPicPr>
          <p:cNvPr id="16386" name="Picture 2" descr="C:\Users\Андрей\Desktop\пальчик. гимнастика - копия\7aUH7ExvtM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Шла лисичка по дорожке, нашла скалочку. Подняла и пошла дальше.</a:t>
            </a:r>
          </a:p>
        </p:txBody>
      </p:sp>
      <p:pic>
        <p:nvPicPr>
          <p:cNvPr id="1026" name="Picture 2" descr="C:\Users\Андрей\Desktop\пальчик. гимнастика - копия\xS1WlaECGs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> </a:t>
            </a:r>
            <a:r>
              <a:rPr lang="ru-RU" sz="2700" dirty="0" smtClean="0"/>
              <a:t>А </a:t>
            </a:r>
            <a:r>
              <a:rPr lang="ru-RU" sz="2700" dirty="0"/>
              <a:t>собака </a:t>
            </a:r>
            <a:r>
              <a:rPr lang="ru-RU" sz="2700" dirty="0" smtClean="0"/>
              <a:t>ухватила  лису за хвост  </a:t>
            </a:r>
            <a:r>
              <a:rPr lang="ru-RU" sz="2700" dirty="0"/>
              <a:t>и давай её трепать</a:t>
            </a:r>
            <a:r>
              <a:rPr lang="ru-RU" sz="2700" dirty="0" smtClean="0"/>
              <a:t>!</a:t>
            </a:r>
            <a:br>
              <a:rPr lang="ru-RU" sz="2700" dirty="0" smtClean="0"/>
            </a:br>
            <a:r>
              <a:rPr lang="ru-RU" sz="2700" dirty="0" smtClean="0"/>
              <a:t> Больше лиса в деревню и носа не показывала.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C:\Users\Андрей\Desktop\пальчик. гимнастика - копия\cRlrycWAyh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Андрей\Desktop\пальчик. гимнастика - копия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700" dirty="0"/>
              <a:t>Пришла в деревню и стучится в избу: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>— Стук-стук-стук!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>— Кто там?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>— Я, лисичка-сестричка! Пустите </a:t>
            </a:r>
            <a:r>
              <a:rPr lang="ru-RU" sz="2200" dirty="0"/>
              <a:t>переночевать!</a:t>
            </a:r>
          </a:p>
        </p:txBody>
      </p:sp>
      <p:pic>
        <p:nvPicPr>
          <p:cNvPr id="2050" name="Picture 2" descr="C:\Users\Андрей\Desktop\пальчик. гимнастика - копия\WyB0REKe8O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06084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Андрей\Desktop\пальчик. гимнастика - копия\t3inyCh2eb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1556792"/>
            <a:ext cx="9144000" cy="53012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— У нас и без тебя тесно.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— Да я не потесню вас: сама лягу на лавочку, </a:t>
            </a:r>
            <a:endParaRPr lang="ru-RU" sz="2400" dirty="0" smtClean="0"/>
          </a:p>
          <a:p>
            <a:pPr algn="ctr"/>
            <a:r>
              <a:rPr lang="ru-RU" sz="2400" dirty="0" smtClean="0"/>
              <a:t>хвостик </a:t>
            </a:r>
            <a:r>
              <a:rPr lang="ru-RU" sz="2400" dirty="0"/>
              <a:t>под лавочку, скалочку под печку.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Её пустили.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963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Вот </a:t>
            </a:r>
            <a:r>
              <a:rPr lang="ru-RU" sz="2700" dirty="0"/>
              <a:t>она легла сама на лавочку, хвостик под лавочку, скалочку под печку.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4098" name="Picture 2" descr="C:\Users\Андрей\Desktop\пальчик. гимнастика - копия\qkTjY9eZhy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Рано </a:t>
            </a:r>
            <a:r>
              <a:rPr lang="ru-RU" sz="2700" dirty="0"/>
              <a:t>утром лисичка встала, сожгла свою скалочку, а потом </a:t>
            </a:r>
            <a:r>
              <a:rPr lang="ru-RU" sz="2700" dirty="0" smtClean="0"/>
              <a:t>как закричит :</a:t>
            </a:r>
            <a:br>
              <a:rPr lang="ru-RU" sz="2700" dirty="0" smtClean="0"/>
            </a:br>
            <a:r>
              <a:rPr lang="ru-RU" sz="2700" dirty="0"/>
              <a:t>— Где же моя скалочка? Давайте мне за неё курочку! 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5122" name="Picture 2" descr="C:\Users\Андрей\Desktop\пальчик. гимнастика - копия\rUveV7uqR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Мужик — делать нечего! — отдал ей за скалочку курочку.</a:t>
            </a:r>
            <a:endParaRPr lang="ru-RU" sz="2800" dirty="0"/>
          </a:p>
        </p:txBody>
      </p:sp>
      <p:pic>
        <p:nvPicPr>
          <p:cNvPr id="6146" name="Picture 2" descr="C:\Users\Андрей\Desktop\пальчик. гимнастика - копия\vxfexaFNHX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Взяла </a:t>
            </a:r>
            <a:r>
              <a:rPr lang="ru-RU" sz="2700" dirty="0"/>
              <a:t>лисичка курочку, идёт да поёт:</a:t>
            </a:r>
            <a:br>
              <a:rPr lang="ru-RU" sz="2700" dirty="0"/>
            </a:br>
            <a:r>
              <a:rPr lang="ru-RU" sz="2700" dirty="0" smtClean="0"/>
              <a:t>— Шла лисичка по дорожке,</a:t>
            </a:r>
            <a:br>
              <a:rPr lang="ru-RU" sz="2700" dirty="0" smtClean="0"/>
            </a:br>
            <a:r>
              <a:rPr lang="ru-RU" sz="2700" dirty="0" smtClean="0"/>
              <a:t>Нашла скалочку,</a:t>
            </a:r>
            <a:br>
              <a:rPr lang="ru-RU" sz="2700" dirty="0" smtClean="0"/>
            </a:br>
            <a:r>
              <a:rPr lang="ru-RU" sz="2700" dirty="0" smtClean="0"/>
              <a:t>За скалочку взяла курочку!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Андрей\Desktop\пальчик. гимнастика - копия\DUNsiwIX0t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/>
              <a:t>Пришла она в другую </a:t>
            </a:r>
            <a:r>
              <a:rPr lang="ru-RU" sz="2400" dirty="0" smtClean="0"/>
              <a:t>деревню. Снова просится переночевать, ее и пустили.</a:t>
            </a:r>
            <a:endParaRPr lang="ru-RU" sz="2400" dirty="0"/>
          </a:p>
        </p:txBody>
      </p:sp>
      <p:pic>
        <p:nvPicPr>
          <p:cNvPr id="8194" name="Picture 2" descr="C:\Users\Андрей\Desktop\пальчик. гимнастика - копия\BeysAH-UmO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184</Words>
  <Application>Microsoft Office PowerPoint</Application>
  <PresentationFormat>Экран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кекнспм</vt:lpstr>
      <vt:lpstr>Шла лисичка по дорожке, нашла скалочку. Подняла и пошла дальше.</vt:lpstr>
      <vt:lpstr>Пришла в деревню и стучится в избу: — Стук-стук-стук! — Кто там? — Я, лисичка-сестричка! Пустите переночевать!</vt:lpstr>
      <vt:lpstr>        </vt:lpstr>
      <vt:lpstr> Вот она легла сама на лавочку, хвостик под лавочку, скалочку под печку. </vt:lpstr>
      <vt:lpstr> Рано утром лисичка встала, сожгла свою скалочку, а потом как закричит : — Где же моя скалочка? Давайте мне за неё курочку!  </vt:lpstr>
      <vt:lpstr>Мужик — делать нечего! — отдал ей за скалочку курочку.</vt:lpstr>
      <vt:lpstr>  Взяла лисичка курочку, идёт да поёт: — Шла лисичка по дорожке, Нашла скалочку, За скалочку взяла курочку! </vt:lpstr>
      <vt:lpstr>Пришла она в другую деревню. Снова просится переночевать, ее и пустили.</vt:lpstr>
      <vt:lpstr>Лисичка легла сама на лавочку, хвостик под лавочку, а курочку под печку.</vt:lpstr>
      <vt:lpstr>Рано утром лисичка потихоньку встала, схватила курочку, съела, а потом как закричит: — Где же моя курочка? Давайте мне за неё гусочку!</vt:lpstr>
      <vt:lpstr>Ничего не поделаешь, пришлось хозяину отдавать ей за курочку гусочку.</vt:lpstr>
      <vt:lpstr>Слайд 13</vt:lpstr>
      <vt:lpstr>Пришла она под вечер в третью деревню. И снова просится переночевать. Ее пожалели и пустили.</vt:lpstr>
      <vt:lpstr>Вот она легла сама на лавочку, хвостик под лавочку, гусочку под печку.</vt:lpstr>
      <vt:lpstr>Утром, чуть свет, лисичка вскочила, схватила гусочку, съела и как закричит: — А где же моя гусочка? Давайте мне за неё девочку!</vt:lpstr>
      <vt:lpstr>А мужику девочку жалко отдавать. Посадил он в мешок большую собаку отдал лисе: — Бери, лиса, девочку!</vt:lpstr>
      <vt:lpstr>Вот лиса взяла мешок, вышла на дорогу и говорит: — Девочка, пой песни! А собака в мешке как зарычит!</vt:lpstr>
      <vt:lpstr>Лиса испугалась, бросила мешок — да бежать…</vt:lpstr>
      <vt:lpstr>    А собака ухватила  лису за хвост  и давай её трепать!  Больше лиса в деревню и носа не показывала. 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9</cp:revision>
  <dcterms:created xsi:type="dcterms:W3CDTF">2020-04-20T02:54:16Z</dcterms:created>
  <dcterms:modified xsi:type="dcterms:W3CDTF">2020-04-20T04:24:53Z</dcterms:modified>
</cp:coreProperties>
</file>